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5D29-FF63-4E95-971E-4B2FE4E8E748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6831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5D29-FF63-4E95-971E-4B2FE4E8E748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820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5D29-FF63-4E95-971E-4B2FE4E8E748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222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5D29-FF63-4E95-971E-4B2FE4E8E748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422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5D29-FF63-4E95-971E-4B2FE4E8E748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5446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5D29-FF63-4E95-971E-4B2FE4E8E748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1885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5D29-FF63-4E95-971E-4B2FE4E8E748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0228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5D29-FF63-4E95-971E-4B2FE4E8E748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938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5D29-FF63-4E95-971E-4B2FE4E8E748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86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5FC5D29-FF63-4E95-971E-4B2FE4E8E748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592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5D29-FF63-4E95-971E-4B2FE4E8E748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741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5FC5D29-FF63-4E95-971E-4B2FE4E8E748}" type="datetimeFigureOut">
              <a:rPr lang="en-US" smtClean="0"/>
              <a:t>4/22/2017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CF28389-BF28-4A0A-B310-CB22A3FAF568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9398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Mediation and arbitration</a:t>
            </a:r>
          </a:p>
        </p:txBody>
      </p:sp>
    </p:spTree>
    <p:extLst>
      <p:ext uri="{BB962C8B-B14F-4D97-AF65-F5344CB8AC3E}">
        <p14:creationId xmlns:p14="http://schemas.microsoft.com/office/powerpoint/2010/main" val="184665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 Dispute Resolution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Alternatives to a trial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Advantages: faster, less costly and private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Proceedings can be confidential</a:t>
            </a:r>
          </a:p>
        </p:txBody>
      </p:sp>
    </p:spTree>
    <p:extLst>
      <p:ext uri="{BB962C8B-B14F-4D97-AF65-F5344CB8AC3E}">
        <p14:creationId xmlns:p14="http://schemas.microsoft.com/office/powerpoint/2010/main" val="2902313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Forms of ADR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Mediation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Arbitration</a:t>
            </a:r>
          </a:p>
        </p:txBody>
      </p:sp>
    </p:spTree>
    <p:extLst>
      <p:ext uri="{BB962C8B-B14F-4D97-AF65-F5344CB8AC3E}">
        <p14:creationId xmlns:p14="http://schemas.microsoft.com/office/powerpoint/2010/main" val="2730676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A neutral, third party mediator with expertise in the subject area, helps the parties reach a settlement agreement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The mediator does not make a decision, but only assists the parties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Mediators will usually request that parties submit a confidential mediation brief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The parties agree to bring someone with settlement authority to the mediation</a:t>
            </a:r>
          </a:p>
        </p:txBody>
      </p:sp>
    </p:spTree>
    <p:extLst>
      <p:ext uri="{BB962C8B-B14F-4D97-AF65-F5344CB8AC3E}">
        <p14:creationId xmlns:p14="http://schemas.microsoft.com/office/powerpoint/2010/main" val="1830305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If the parties reach a settlement, it is ideal that they agree to the terms of the agreement at the mediation.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/>
              <a:t>If no agreement is reached, then the parties can choose to proceed to trial or try a different type of alternative dispute resolution.</a:t>
            </a:r>
          </a:p>
        </p:txBody>
      </p:sp>
    </p:spTree>
    <p:extLst>
      <p:ext uri="{BB962C8B-B14F-4D97-AF65-F5344CB8AC3E}">
        <p14:creationId xmlns:p14="http://schemas.microsoft.com/office/powerpoint/2010/main" val="579797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Arbitration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A neutral, third party arbitrator with expertise in the subject area, hears the case and renders a decision in the matter.  The process resembles a bench trial, but is conducted outside of the courtroom.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The arbitration can be binding (final decision) or non-binding (parties are free to reject the award).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/>
              <a:t>Parties may choose to submit the case to a single arbitrator or panel of arbitrators.</a:t>
            </a:r>
          </a:p>
        </p:txBody>
      </p:sp>
    </p:spTree>
    <p:extLst>
      <p:ext uri="{BB962C8B-B14F-4D97-AF65-F5344CB8AC3E}">
        <p14:creationId xmlns:p14="http://schemas.microsoft.com/office/powerpoint/2010/main" val="1775087443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28</TotalTime>
  <Words>211</Words>
  <Application>Microsoft Office PowerPoint</Application>
  <PresentationFormat>Widescreen</PresentationFormat>
  <Paragraphs>21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Calibri Light</vt:lpstr>
      <vt:lpstr>Wingdings</vt:lpstr>
      <vt:lpstr>Retrospect</vt:lpstr>
      <vt:lpstr>Patents</vt:lpstr>
      <vt:lpstr>Alternative Dispute Resolution</vt:lpstr>
      <vt:lpstr>Common Forms of ADR</vt:lpstr>
      <vt:lpstr>Mediation</vt:lpstr>
      <vt:lpstr>Mediation</vt:lpstr>
      <vt:lpstr>Arbitration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Dana Nasser</cp:lastModifiedBy>
  <cp:revision>4</cp:revision>
  <dcterms:created xsi:type="dcterms:W3CDTF">2017-04-22T22:43:38Z</dcterms:created>
  <dcterms:modified xsi:type="dcterms:W3CDTF">2017-04-22T23:12:36Z</dcterms:modified>
</cp:coreProperties>
</file>